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1EE4CE-F532-4C62-97AE-15FF473492C7}">
  <a:tblStyle styleId="{CE1EE4CE-F532-4C62-97AE-15FF473492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c4e9eec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c4e9eec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1.png"/><Relationship Id="rId4" Type="http://schemas.openxmlformats.org/officeDocument/2006/relationships/image" Target="../media/image65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0.png"/><Relationship Id="rId5" Type="http://schemas.openxmlformats.org/officeDocument/2006/relationships/image" Target="../media/image64.png"/><Relationship Id="rId6" Type="http://schemas.openxmlformats.org/officeDocument/2006/relationships/image" Target="../media/image73.png"/><Relationship Id="rId7" Type="http://schemas.openxmlformats.org/officeDocument/2006/relationships/image" Target="../media/image68.png"/><Relationship Id="rId8" Type="http://schemas.openxmlformats.org/officeDocument/2006/relationships/image" Target="../media/image7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70.png"/><Relationship Id="rId7" Type="http://schemas.openxmlformats.org/officeDocument/2006/relationships/image" Target="../media/image77.png"/><Relationship Id="rId8" Type="http://schemas.openxmlformats.org/officeDocument/2006/relationships/image" Target="../media/image9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9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9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1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90.png"/><Relationship Id="rId7" Type="http://schemas.openxmlformats.org/officeDocument/2006/relationships/image" Target="../media/image101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192.168.1.105" TargetMode="External"/><Relationship Id="rId4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92.198.1.105/webdav" TargetMode="External"/><Relationship Id="rId4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Mary Yang, Cameo Reindl, Christina LeBaron, Rob Myers,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Phillip Snell, Georges Avenie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[Php Script]</a:t>
            </a:r>
            <a:endParaRPr/>
          </a:p>
        </p:txBody>
      </p:sp>
      <p:sp>
        <p:nvSpPr>
          <p:cNvPr id="1125" name="Google Shape;112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open port 80, we accessed the target IP address in a web browser to view the vulnerable directories.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2" name="Google Shape;113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us to find confidential login information and identify where important files were located.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Because the website has an LFI vulnerability, we are able to write a malicious executable file into the website’s directory.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2031300"/>
            <a:ext cx="2428500" cy="1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8" name="Google Shape;114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5" name="Google Shape;115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65"/>
          <p:cNvSpPr txBox="1"/>
          <p:nvPr>
            <p:ph idx="1" type="subTitle"/>
          </p:nvPr>
        </p:nvSpPr>
        <p:spPr>
          <a:xfrm>
            <a:off x="367350" y="675975"/>
            <a:ext cx="8255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 Dashboard indicates the time as 6:00pm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499,498 hits from IP: 192.168.1.105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Using scan source.ip : 192.168.1.90 and destination.port : 4444 demonstrates the port scan</a:t>
            </a:r>
            <a:endParaRPr sz="1200"/>
          </a:p>
        </p:txBody>
      </p:sp>
      <p:pic>
        <p:nvPicPr>
          <p:cNvPr id="1158" name="Google Shape;11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8100"/>
            <a:ext cx="9144000" cy="26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66"/>
          <p:cNvSpPr txBox="1"/>
          <p:nvPr>
            <p:ph idx="1" type="subTitle"/>
          </p:nvPr>
        </p:nvSpPr>
        <p:spPr>
          <a:xfrm>
            <a:off x="367350" y="741300"/>
            <a:ext cx="9087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</a:t>
            </a:r>
            <a:r>
              <a:rPr lang="en" sz="1200">
                <a:solidFill>
                  <a:schemeClr val="dk1"/>
                </a:solidFill>
              </a:rPr>
              <a:t>4:30pm</a:t>
            </a:r>
            <a:r>
              <a:rPr lang="en" sz="1200"/>
              <a:t>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14423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http://192.168.1.105</a:t>
            </a:r>
            <a:r>
              <a:rPr lang="en" sz="1200"/>
              <a:t>/</a:t>
            </a:r>
            <a:r>
              <a:rPr lang="en" sz="1200"/>
              <a:t>company_folders/secret_folder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did they contain? The Secret Folder contained the HASH for Ryans Password </a:t>
            </a:r>
            <a:endParaRPr sz="1200"/>
          </a:p>
        </p:txBody>
      </p:sp>
      <p:pic>
        <p:nvPicPr>
          <p:cNvPr id="1167" name="Google Shape;11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7750"/>
            <a:ext cx="9144001" cy="2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Sorry this is all wrong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67"/>
          <p:cNvSpPr txBox="1"/>
          <p:nvPr>
            <p:ph idx="1" type="subTitle"/>
          </p:nvPr>
        </p:nvSpPr>
        <p:spPr>
          <a:xfrm>
            <a:off x="367350" y="741300"/>
            <a:ext cx="9087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lang="en" sz="1200"/>
              <a:t>14423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62737 total requests and only 1 user got through </a:t>
            </a:r>
            <a:endParaRPr sz="1200"/>
          </a:p>
        </p:txBody>
      </p:sp>
      <p:pic>
        <p:nvPicPr>
          <p:cNvPr id="1176" name="Google Shape;11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58025"/>
            <a:ext cx="8851498" cy="31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8"/>
          <p:cNvSpPr txBox="1"/>
          <p:nvPr>
            <p:ph idx="1" type="subTitle"/>
          </p:nvPr>
        </p:nvSpPr>
        <p:spPr>
          <a:xfrm>
            <a:off x="367350" y="741300"/>
            <a:ext cx="9087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http://192.198.1.105/webdav</a:t>
            </a:r>
            <a:r>
              <a:rPr lang="en" sz="1200"/>
              <a:t> count was 922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post.php </a:t>
            </a:r>
            <a:endParaRPr sz="1200"/>
          </a:p>
        </p:txBody>
      </p:sp>
      <p:pic>
        <p:nvPicPr>
          <p:cNvPr id="1185" name="Google Shape;11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1553"/>
            <a:ext cx="9144000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2" name="Google Shape;119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8" name="Google Shape;119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Establish an Alarm anytime there are more than 16,000 400 Error Requests in FIVE minutes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0" name="Google Shape;1200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configurations can be set on the host to mitigate port scans?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Enable only the traffic needed to access internal hosts and deny everything else.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Configure Fire Wall Rules to cut off attacks if a certain threshold is reached, such as 10 port scans in one minute.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required command lines.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your IDS like Kibana or SPLUNK for immediate alerting inorder to initiate the rapid response team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06" name="Google Shape;1206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a strong password policy that locks out a user for 15 minutes after three unsuccessful login’s as well as </a:t>
            </a:r>
            <a:r>
              <a:rPr lang="en" sz="1400"/>
              <a:t>completely</a:t>
            </a:r>
            <a:r>
              <a:rPr lang="en" sz="1400"/>
              <a:t> locking out the user after six </a:t>
            </a:r>
            <a:r>
              <a:rPr lang="en" sz="1400"/>
              <a:t>unsuccessful</a:t>
            </a:r>
            <a:r>
              <a:rPr lang="en" sz="1400"/>
              <a:t> login’s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Recomend implementing a multi-authentication procedure when resetting passwords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8" name="Google Shape;120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rule that locks out a user after a password threshold has been met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a user enters three wrong passwords the user is locked out for 15 minutes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4" name="Google Shape;121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an Alarm when the user-agent.original indicates: Mozilla/4.0 (Hydra)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the threshold to: ZERO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6" name="Google Shape;121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rule to state: Block </a:t>
            </a:r>
            <a:r>
              <a:rPr lang="en" sz="1400">
                <a:solidFill>
                  <a:schemeClr val="dk1"/>
                </a:solidFill>
              </a:rPr>
              <a:t>user-agent.original indicates: Mozilla/4.0 (Hydra)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the Hydra user agent is detected block that traffic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2" name="Google Shape;122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Alert anytime the IDS detects any webdav, PHP, or remote access connection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is Zero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4" name="Google Shape;122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 rule that blocks: </a:t>
            </a:r>
            <a:r>
              <a:rPr lang="en" sz="1400">
                <a:solidFill>
                  <a:schemeClr val="dk1"/>
                </a:solidFill>
              </a:rPr>
              <a:t>webdav, PHP, or remote access connection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remote access connection is unauthorized and requires immediate response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0" name="Google Shape;123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alarm anytime a file is uploaded from outside the internal network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is Zero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 rule that blocks all file uploads from outside the internal network.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rules that restrict users from uploading files with out permission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[Network Map]</a:t>
            </a:r>
            <a:endParaRPr b="1"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4006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Address Range: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192</a:t>
            </a:r>
            <a:r>
              <a:rPr lang="en">
                <a:solidFill>
                  <a:schemeClr val="dk1"/>
                </a:solidFill>
              </a:rPr>
              <a:t>.168.1.0/24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Netmask: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255.255.255.0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Gateway: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IPv4:192.168.1.90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</a:t>
            </a:r>
            <a:r>
              <a:rPr b="1" lang="en">
                <a:solidFill>
                  <a:schemeClr val="dk1"/>
                </a:solidFill>
              </a:rPr>
              <a:t> Kali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IPv4:192.168.1.105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</a:t>
            </a:r>
            <a:r>
              <a:rPr b="1" lang="en">
                <a:solidFill>
                  <a:schemeClr val="dk1"/>
                </a:solidFill>
              </a:rPr>
              <a:t>Capstone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OS:Linux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</a:t>
            </a:r>
            <a:r>
              <a:rPr b="1" lang="en">
                <a:solidFill>
                  <a:schemeClr val="dk1"/>
                </a:solidFill>
              </a:rPr>
              <a:t>ELK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Hostname:ML-REFVM-684424 </a:t>
            </a:r>
            <a:r>
              <a:rPr b="1" lang="en">
                <a:solidFill>
                  <a:schemeClr val="dk1"/>
                </a:solidFill>
              </a:rPr>
              <a:t>AZURE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910475"/>
            <a:ext cx="6699600" cy="40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{CE1EE4CE-F532-4C62-97AE-15FF473492C7}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(Manager)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of virtual machines used to attack, defend, and monitor activity.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 (Kali Linux)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 logs from server and application, to analyze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{CE1EE4CE-F532-4C62-97AE-15FF473492C7}</a:tableStyleId>
              </a:tblPr>
              <a:tblGrid>
                <a:gridCol w="2787500"/>
                <a:gridCol w="2787500"/>
                <a:gridCol w="2787500"/>
              </a:tblGrid>
              <a:tr h="5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34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are dangerous and has poor network security rules. This vulnerability makes sensitive data more publicly accessible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(attackers) were able to access  sensitive files.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This is a web vulnerability on the programming side that a hacker can exploit to add malicious executable files.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exploited this web vulnerability by adding a reverse shell script file to the website that when clicked, allowed us access to the victim’s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[Nmap scan]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find this vulnerability we used nmap to discover which ports are open and which services are being used.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discovered that our target machine with IP 192.168.1.105 had port 80 open. Through this port we were able to access the website’s directory and find sensitive file data.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425" y="845860"/>
            <a:ext cx="2666775" cy="387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Force:]</a:t>
            </a:r>
            <a:endParaRPr/>
          </a:p>
        </p:txBody>
      </p:sp>
      <p:sp>
        <p:nvSpPr>
          <p:cNvPr id="1108" name="Google Shape;110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/>
          <p:nvPr/>
        </p:nvSpPr>
        <p:spPr>
          <a:xfrm flipH="1">
            <a:off x="1467225" y="1480600"/>
            <a:ext cx="2428500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 txBox="1"/>
          <p:nvPr/>
        </p:nvSpPr>
        <p:spPr>
          <a:xfrm>
            <a:off x="1558425" y="1528175"/>
            <a:ext cx="21183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Hyrdra- used against directory to find secret folder and brute force into Capstone (victim’s)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62"/>
          <p:cNvGrpSpPr/>
          <p:nvPr/>
        </p:nvGrpSpPr>
        <p:grpSpPr>
          <a:xfrm>
            <a:off x="933856" y="887903"/>
            <a:ext cx="533372" cy="533480"/>
            <a:chOff x="457200" y="1378813"/>
            <a:chExt cx="695400" cy="695450"/>
          </a:xfrm>
        </p:grpSpPr>
        <p:sp>
          <p:nvSpPr>
            <p:cNvPr id="1112" name="Google Shape;111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62"/>
          <p:cNvGrpSpPr/>
          <p:nvPr/>
        </p:nvGrpSpPr>
        <p:grpSpPr>
          <a:xfrm>
            <a:off x="481053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5343900" y="1480600"/>
            <a:ext cx="2428500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5478250" y="1604500"/>
            <a:ext cx="20610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User: Ashton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Pw: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this information we were able to access system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9" name="Google Shape;11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213" y="3839488"/>
            <a:ext cx="63912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